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9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6035"/>
  </p:normalViewPr>
  <p:slideViewPr>
    <p:cSldViewPr snapToGrid="0">
      <p:cViewPr varScale="1">
        <p:scale>
          <a:sx n="66" d="100"/>
          <a:sy n="66" d="100"/>
        </p:scale>
        <p:origin x="343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E29D-2467-6B42-90BE-57E436D02AE9}" type="datetimeFigureOut">
              <a:rPr lang="en-US" smtClean="0"/>
              <a:t>7/24/23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8356-528F-784D-8A07-FF6984224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405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E29D-2467-6B42-90BE-57E436D02AE9}" type="datetimeFigureOut">
              <a:rPr lang="en-US" smtClean="0"/>
              <a:t>7/24/23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8356-528F-784D-8A07-FF6984224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904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E29D-2467-6B42-90BE-57E436D02AE9}" type="datetimeFigureOut">
              <a:rPr lang="en-US" smtClean="0"/>
              <a:t>7/24/23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8356-528F-784D-8A07-FF6984224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313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E29D-2467-6B42-90BE-57E436D02AE9}" type="datetimeFigureOut">
              <a:rPr lang="en-US" smtClean="0"/>
              <a:t>7/24/23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8356-528F-784D-8A07-FF6984224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434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E29D-2467-6B42-90BE-57E436D02AE9}" type="datetimeFigureOut">
              <a:rPr lang="en-US" smtClean="0"/>
              <a:t>7/24/23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8356-528F-784D-8A07-FF6984224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936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E29D-2467-6B42-90BE-57E436D02AE9}" type="datetimeFigureOut">
              <a:rPr lang="en-US" smtClean="0"/>
              <a:t>7/24/23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8356-528F-784D-8A07-FF6984224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559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E29D-2467-6B42-90BE-57E436D02AE9}" type="datetimeFigureOut">
              <a:rPr lang="en-US" smtClean="0"/>
              <a:t>7/24/23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8356-528F-784D-8A07-FF6984224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811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E29D-2467-6B42-90BE-57E436D02AE9}" type="datetimeFigureOut">
              <a:rPr lang="en-US" smtClean="0"/>
              <a:t>7/24/23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8356-528F-784D-8A07-FF6984224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598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E29D-2467-6B42-90BE-57E436D02AE9}" type="datetimeFigureOut">
              <a:rPr lang="en-US" smtClean="0"/>
              <a:t>7/24/23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8356-528F-784D-8A07-FF6984224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962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E29D-2467-6B42-90BE-57E436D02AE9}" type="datetimeFigureOut">
              <a:rPr lang="en-US" smtClean="0"/>
              <a:t>7/24/23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8356-528F-784D-8A07-FF6984224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737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E29D-2467-6B42-90BE-57E436D02AE9}" type="datetimeFigureOut">
              <a:rPr lang="en-US" smtClean="0"/>
              <a:t>7/24/23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8356-528F-784D-8A07-FF6984224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498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AE29D-2467-6B42-90BE-57E436D02AE9}" type="datetimeFigureOut">
              <a:rPr lang="en-US" smtClean="0"/>
              <a:t>7/24/23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48356-528F-784D-8A07-FF6984224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196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24F790D-3232-B2E6-B7CE-D259FE0E358B}"/>
              </a:ext>
            </a:extLst>
          </p:cNvPr>
          <p:cNvSpPr txBox="1"/>
          <p:nvPr/>
        </p:nvSpPr>
        <p:spPr>
          <a:xfrm>
            <a:off x="102505" y="260333"/>
            <a:ext cx="86893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Figure 6-source data 1 (bands used in the figure are highlighted in blue)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431ED9-A7D9-205B-F428-87351644BC3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80" t="7738" r="10313" b="1265"/>
          <a:stretch/>
        </p:blipFill>
        <p:spPr>
          <a:xfrm>
            <a:off x="1312411" y="1336176"/>
            <a:ext cx="3435192" cy="840115"/>
          </a:xfrm>
          <a:prstGeom prst="rect">
            <a:avLst/>
          </a:prstGeom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7B1E63F-9D7A-D13D-5F7C-F578822212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803" t="978" r="12683" b="2601"/>
          <a:stretch/>
        </p:blipFill>
        <p:spPr>
          <a:xfrm>
            <a:off x="1312411" y="2272372"/>
            <a:ext cx="3435192" cy="723715"/>
          </a:xfrm>
          <a:prstGeom prst="rect">
            <a:avLst/>
          </a:prstGeom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09267CA-E7E5-7D7C-674B-666BF0FF60D6}"/>
              </a:ext>
            </a:extLst>
          </p:cNvPr>
          <p:cNvSpPr txBox="1"/>
          <p:nvPr/>
        </p:nvSpPr>
        <p:spPr>
          <a:xfrm>
            <a:off x="2393142" y="914883"/>
            <a:ext cx="14369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BAT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C3EA20-A6E9-DC69-B024-B46D17B496A1}"/>
              </a:ext>
            </a:extLst>
          </p:cNvPr>
          <p:cNvSpPr txBox="1"/>
          <p:nvPr/>
        </p:nvSpPr>
        <p:spPr>
          <a:xfrm>
            <a:off x="231034" y="660655"/>
            <a:ext cx="1683884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b="1" dirty="0"/>
              <a:t>Figure 6S. </a:t>
            </a:r>
          </a:p>
        </p:txBody>
      </p:sp>
      <p:sp>
        <p:nvSpPr>
          <p:cNvPr id="9" name="Left Arrow 8">
            <a:extLst>
              <a:ext uri="{FF2B5EF4-FFF2-40B4-BE49-F238E27FC236}">
                <a16:creationId xmlns:a16="http://schemas.microsoft.com/office/drawing/2014/main" id="{D5E5DFEF-7F01-74BD-691C-57391955A0D5}"/>
              </a:ext>
            </a:extLst>
          </p:cNvPr>
          <p:cNvSpPr/>
          <p:nvPr/>
        </p:nvSpPr>
        <p:spPr>
          <a:xfrm>
            <a:off x="4498940" y="1601263"/>
            <a:ext cx="188265" cy="6902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C0E76A1-F32C-200D-B04D-C44373D4C7AE}"/>
              </a:ext>
            </a:extLst>
          </p:cNvPr>
          <p:cNvSpPr txBox="1"/>
          <p:nvPr/>
        </p:nvSpPr>
        <p:spPr>
          <a:xfrm>
            <a:off x="4680808" y="1539536"/>
            <a:ext cx="455854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88" b="1" dirty="0"/>
              <a:t>UCP1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A388AA-8804-6885-FDB9-ACC6B4B213A5}"/>
              </a:ext>
            </a:extLst>
          </p:cNvPr>
          <p:cNvSpPr txBox="1"/>
          <p:nvPr/>
        </p:nvSpPr>
        <p:spPr>
          <a:xfrm>
            <a:off x="2127629" y="1118772"/>
            <a:ext cx="555059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88" b="1" dirty="0"/>
              <a:t>WT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2796D1B-509E-4CDC-9E11-73F9B40975A3}"/>
              </a:ext>
            </a:extLst>
          </p:cNvPr>
          <p:cNvSpPr txBox="1"/>
          <p:nvPr/>
        </p:nvSpPr>
        <p:spPr>
          <a:xfrm>
            <a:off x="3329444" y="1122591"/>
            <a:ext cx="1019978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88" b="1" dirty="0"/>
              <a:t>OPA1/GDF15 DKO</a:t>
            </a:r>
          </a:p>
        </p:txBody>
      </p:sp>
      <p:sp>
        <p:nvSpPr>
          <p:cNvPr id="13" name="Left Arrow 12">
            <a:extLst>
              <a:ext uri="{FF2B5EF4-FFF2-40B4-BE49-F238E27FC236}">
                <a16:creationId xmlns:a16="http://schemas.microsoft.com/office/drawing/2014/main" id="{1F5C02E6-D7E8-0D24-6515-42D159966DA0}"/>
              </a:ext>
            </a:extLst>
          </p:cNvPr>
          <p:cNvSpPr/>
          <p:nvPr/>
        </p:nvSpPr>
        <p:spPr>
          <a:xfrm>
            <a:off x="4565735" y="2472274"/>
            <a:ext cx="188265" cy="6902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5D013E4-EEA0-5E5A-F014-D3652F2510C4}"/>
              </a:ext>
            </a:extLst>
          </p:cNvPr>
          <p:cNvSpPr txBox="1"/>
          <p:nvPr/>
        </p:nvSpPr>
        <p:spPr>
          <a:xfrm>
            <a:off x="4747602" y="2410547"/>
            <a:ext cx="609401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88" b="1" dirty="0"/>
              <a:t>B-Actin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B4A28D0-6F1C-5B94-5423-A3886CAE5E43}"/>
              </a:ext>
            </a:extLst>
          </p:cNvPr>
          <p:cNvCxnSpPr>
            <a:cxnSpLocks/>
          </p:cNvCxnSpPr>
          <p:nvPr/>
        </p:nvCxnSpPr>
        <p:spPr>
          <a:xfrm>
            <a:off x="3193721" y="1314114"/>
            <a:ext cx="0" cy="168197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11DB3A25-D74C-7770-83F2-D19F303628CD}"/>
              </a:ext>
            </a:extLst>
          </p:cNvPr>
          <p:cNvSpPr/>
          <p:nvPr/>
        </p:nvSpPr>
        <p:spPr>
          <a:xfrm>
            <a:off x="3375590" y="1552924"/>
            <a:ext cx="388690" cy="1090220"/>
          </a:xfrm>
          <a:prstGeom prst="rect">
            <a:avLst/>
          </a:prstGeom>
          <a:noFill/>
          <a:ln w="12700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5C91820-B4A8-3BF7-93CE-A38077D8F50D}"/>
              </a:ext>
            </a:extLst>
          </p:cNvPr>
          <p:cNvSpPr/>
          <p:nvPr/>
        </p:nvSpPr>
        <p:spPr>
          <a:xfrm>
            <a:off x="2473289" y="1545942"/>
            <a:ext cx="388690" cy="1090220"/>
          </a:xfrm>
          <a:prstGeom prst="rect">
            <a:avLst/>
          </a:prstGeom>
          <a:noFill/>
          <a:ln w="12700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09F7C01-D2FB-785F-1A05-D3BA73AA1CE8}"/>
              </a:ext>
            </a:extLst>
          </p:cNvPr>
          <p:cNvGrpSpPr/>
          <p:nvPr/>
        </p:nvGrpSpPr>
        <p:grpSpPr>
          <a:xfrm>
            <a:off x="1131751" y="3446463"/>
            <a:ext cx="3974712" cy="1323906"/>
            <a:chOff x="1474522" y="5814574"/>
            <a:chExt cx="4161965" cy="1581738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9B9D34FF-C23B-0090-69B4-CB88A4AB37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832" t="10465" r="2815" b="6202"/>
            <a:stretch/>
          </p:blipFill>
          <p:spPr>
            <a:xfrm>
              <a:off x="1474522" y="5814574"/>
              <a:ext cx="3539532" cy="1581738"/>
            </a:xfrm>
            <a:prstGeom prst="rect">
              <a:avLst/>
            </a:prstGeom>
            <a:ln>
              <a:noFill/>
            </a:ln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E1D784C-323D-7B58-1D45-08FBE944223F}"/>
                </a:ext>
              </a:extLst>
            </p:cNvPr>
            <p:cNvSpPr txBox="1"/>
            <p:nvPr/>
          </p:nvSpPr>
          <p:spPr>
            <a:xfrm>
              <a:off x="5047398" y="6071582"/>
              <a:ext cx="510960" cy="207409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/>
                <a:t>UCP1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AD6D8E5-6E61-1F5A-5C98-C94652907A27}"/>
                </a:ext>
              </a:extLst>
            </p:cNvPr>
            <p:cNvSpPr txBox="1"/>
            <p:nvPr/>
          </p:nvSpPr>
          <p:spPr>
            <a:xfrm>
              <a:off x="4969270" y="5817962"/>
              <a:ext cx="667217" cy="294173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/>
                <a:t>β-Actin</a:t>
              </a:r>
            </a:p>
          </p:txBody>
        </p:sp>
      </p:grpSp>
      <p:sp>
        <p:nvSpPr>
          <p:cNvPr id="18" name="Left Arrow 17">
            <a:extLst>
              <a:ext uri="{FF2B5EF4-FFF2-40B4-BE49-F238E27FC236}">
                <a16:creationId xmlns:a16="http://schemas.microsoft.com/office/drawing/2014/main" id="{8CA9DDC5-32F1-34B8-706E-1FC233A2EEF3}"/>
              </a:ext>
            </a:extLst>
          </p:cNvPr>
          <p:cNvSpPr/>
          <p:nvPr/>
        </p:nvSpPr>
        <p:spPr>
          <a:xfrm>
            <a:off x="4416247" y="3563426"/>
            <a:ext cx="179795" cy="5777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9" name="Left Arrow 18">
            <a:extLst>
              <a:ext uri="{FF2B5EF4-FFF2-40B4-BE49-F238E27FC236}">
                <a16:creationId xmlns:a16="http://schemas.microsoft.com/office/drawing/2014/main" id="{4723A284-33FA-8270-B544-51FCA2BAAC09}"/>
              </a:ext>
            </a:extLst>
          </p:cNvPr>
          <p:cNvSpPr/>
          <p:nvPr/>
        </p:nvSpPr>
        <p:spPr>
          <a:xfrm>
            <a:off x="4444547" y="3762749"/>
            <a:ext cx="179795" cy="5777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AD6C6C6-5BDD-F17A-5FD6-E76386EB8171}"/>
              </a:ext>
            </a:extLst>
          </p:cNvPr>
          <p:cNvSpPr txBox="1"/>
          <p:nvPr/>
        </p:nvSpPr>
        <p:spPr>
          <a:xfrm>
            <a:off x="4522976" y="3850899"/>
            <a:ext cx="1166974" cy="246221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Non-specific band</a:t>
            </a:r>
          </a:p>
        </p:txBody>
      </p:sp>
      <p:sp>
        <p:nvSpPr>
          <p:cNvPr id="21" name="Left Arrow 20">
            <a:extLst>
              <a:ext uri="{FF2B5EF4-FFF2-40B4-BE49-F238E27FC236}">
                <a16:creationId xmlns:a16="http://schemas.microsoft.com/office/drawing/2014/main" id="{2EB23F82-9306-2EE6-ADF6-6AFEFF1F4C1B}"/>
              </a:ext>
            </a:extLst>
          </p:cNvPr>
          <p:cNvSpPr/>
          <p:nvPr/>
        </p:nvSpPr>
        <p:spPr>
          <a:xfrm rot="1093890">
            <a:off x="4354649" y="3900162"/>
            <a:ext cx="179795" cy="5777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65639E3-4E7F-A742-099F-EC92F973D9DB}"/>
              </a:ext>
            </a:extLst>
          </p:cNvPr>
          <p:cNvSpPr txBox="1"/>
          <p:nvPr/>
        </p:nvSpPr>
        <p:spPr>
          <a:xfrm>
            <a:off x="2070975" y="3275648"/>
            <a:ext cx="530086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88" b="1" dirty="0"/>
              <a:t>WT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2CF0CE7-B677-16A1-A843-C059790B4E99}"/>
              </a:ext>
            </a:extLst>
          </p:cNvPr>
          <p:cNvSpPr txBox="1"/>
          <p:nvPr/>
        </p:nvSpPr>
        <p:spPr>
          <a:xfrm>
            <a:off x="3425560" y="3288914"/>
            <a:ext cx="974088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88" b="1" dirty="0"/>
              <a:t>OPA1/GDF15 DKO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1454715-1B93-FDA9-C78B-FE84764FD1C0}"/>
              </a:ext>
            </a:extLst>
          </p:cNvPr>
          <p:cNvCxnSpPr>
            <a:cxnSpLocks/>
          </p:cNvCxnSpPr>
          <p:nvPr/>
        </p:nvCxnSpPr>
        <p:spPr>
          <a:xfrm>
            <a:off x="3054517" y="3454889"/>
            <a:ext cx="0" cy="132390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1BC7421D-5A7C-58A0-8CF0-865118268A0D}"/>
              </a:ext>
            </a:extLst>
          </p:cNvPr>
          <p:cNvSpPr/>
          <p:nvPr/>
        </p:nvSpPr>
        <p:spPr>
          <a:xfrm>
            <a:off x="2510969" y="3500822"/>
            <a:ext cx="1043598" cy="154180"/>
          </a:xfrm>
          <a:prstGeom prst="rect">
            <a:avLst/>
          </a:prstGeom>
          <a:noFill/>
          <a:ln w="12700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157A17B-0248-A0F9-2D55-394020C2C898}"/>
              </a:ext>
            </a:extLst>
          </p:cNvPr>
          <p:cNvSpPr/>
          <p:nvPr/>
        </p:nvSpPr>
        <p:spPr>
          <a:xfrm>
            <a:off x="2515261" y="3709361"/>
            <a:ext cx="1043598" cy="119018"/>
          </a:xfrm>
          <a:prstGeom prst="rect">
            <a:avLst/>
          </a:prstGeom>
          <a:noFill/>
          <a:ln w="12700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F7EB256-9581-4F72-0858-A35330500EED}"/>
              </a:ext>
            </a:extLst>
          </p:cNvPr>
          <p:cNvSpPr txBox="1"/>
          <p:nvPr/>
        </p:nvSpPr>
        <p:spPr>
          <a:xfrm>
            <a:off x="231034" y="3236951"/>
            <a:ext cx="1683884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b="1" dirty="0"/>
              <a:t>Figure 6U.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171663D-FFBE-680B-17E1-1405A0038A70}"/>
              </a:ext>
            </a:extLst>
          </p:cNvPr>
          <p:cNvSpPr txBox="1"/>
          <p:nvPr/>
        </p:nvSpPr>
        <p:spPr>
          <a:xfrm>
            <a:off x="2343749" y="3167578"/>
            <a:ext cx="14369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/>
              <a:t>iWAT</a:t>
            </a:r>
            <a:endParaRPr lang="en-US" sz="1200" b="1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44712D7-38EF-3CBB-E872-4DAC63F43DF2}"/>
              </a:ext>
            </a:extLst>
          </p:cNvPr>
          <p:cNvSpPr txBox="1"/>
          <p:nvPr/>
        </p:nvSpPr>
        <p:spPr>
          <a:xfrm>
            <a:off x="231034" y="5436436"/>
            <a:ext cx="1683884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b="1" dirty="0"/>
              <a:t>Figure 6V.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9B7EBDD-885D-F2FD-6D1D-C23EA436FBF7}"/>
              </a:ext>
            </a:extLst>
          </p:cNvPr>
          <p:cNvSpPr txBox="1"/>
          <p:nvPr/>
        </p:nvSpPr>
        <p:spPr>
          <a:xfrm>
            <a:off x="2343749" y="5367063"/>
            <a:ext cx="14369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Skeletal muscle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F4785171-5D48-586A-9791-FA1312C44BE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rcRect l="5893" t="5088" r="8507" b="7778"/>
          <a:stretch/>
        </p:blipFill>
        <p:spPr>
          <a:xfrm>
            <a:off x="802091" y="5813150"/>
            <a:ext cx="3632063" cy="539505"/>
          </a:xfrm>
          <a:prstGeom prst="rect">
            <a:avLst/>
          </a:prstGeom>
          <a:ln>
            <a:noFill/>
          </a:ln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14B0805C-3350-FB23-0C08-5D5D44CAFA8E}"/>
              </a:ext>
            </a:extLst>
          </p:cNvPr>
          <p:cNvSpPr txBox="1"/>
          <p:nvPr/>
        </p:nvSpPr>
        <p:spPr>
          <a:xfrm>
            <a:off x="2709755" y="5644963"/>
            <a:ext cx="401844" cy="24622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WT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1007B50-2872-356B-0C16-64D623222E69}"/>
              </a:ext>
            </a:extLst>
          </p:cNvPr>
          <p:cNvSpPr txBox="1"/>
          <p:nvPr/>
        </p:nvSpPr>
        <p:spPr>
          <a:xfrm>
            <a:off x="3534427" y="5605946"/>
            <a:ext cx="460873" cy="246221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DKO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6366A51-47B5-6F33-D8FB-C1519345236C}"/>
              </a:ext>
            </a:extLst>
          </p:cNvPr>
          <p:cNvSpPr txBox="1"/>
          <p:nvPr/>
        </p:nvSpPr>
        <p:spPr>
          <a:xfrm>
            <a:off x="4471117" y="5891183"/>
            <a:ext cx="592809" cy="246221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Serca1a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C06E234-EEB8-CB36-439F-8D569BF98C9B}"/>
              </a:ext>
            </a:extLst>
          </p:cNvPr>
          <p:cNvSpPr txBox="1"/>
          <p:nvPr/>
        </p:nvSpPr>
        <p:spPr>
          <a:xfrm>
            <a:off x="4429810" y="6367105"/>
            <a:ext cx="635583" cy="40011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Ponceau Red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360A291C-CEAA-D318-7D09-7FA68A19314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4081" t="3621" r="7116" b="3874"/>
          <a:stretch/>
        </p:blipFill>
        <p:spPr>
          <a:xfrm>
            <a:off x="837202" y="6388147"/>
            <a:ext cx="3632063" cy="1371479"/>
          </a:xfrm>
          <a:prstGeom prst="rect">
            <a:avLst/>
          </a:prstGeom>
          <a:ln>
            <a:noFill/>
          </a:ln>
        </p:spPr>
      </p:pic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86F201B5-F9C4-8B3B-7645-957E19971235}"/>
              </a:ext>
            </a:extLst>
          </p:cNvPr>
          <p:cNvCxnSpPr>
            <a:cxnSpLocks/>
          </p:cNvCxnSpPr>
          <p:nvPr/>
        </p:nvCxnSpPr>
        <p:spPr>
          <a:xfrm>
            <a:off x="3375590" y="5852167"/>
            <a:ext cx="0" cy="187086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8A6D99FB-E730-9FF9-64E4-4A1D5659F7AD}"/>
              </a:ext>
            </a:extLst>
          </p:cNvPr>
          <p:cNvSpPr/>
          <p:nvPr/>
        </p:nvSpPr>
        <p:spPr>
          <a:xfrm>
            <a:off x="3062206" y="5967739"/>
            <a:ext cx="595388" cy="128261"/>
          </a:xfrm>
          <a:prstGeom prst="rect">
            <a:avLst/>
          </a:prstGeom>
          <a:noFill/>
          <a:ln w="12700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B8A82EDD-1820-546E-9C73-68FE1FBF1A76}"/>
              </a:ext>
            </a:extLst>
          </p:cNvPr>
          <p:cNvSpPr/>
          <p:nvPr/>
        </p:nvSpPr>
        <p:spPr>
          <a:xfrm>
            <a:off x="3060058" y="6785554"/>
            <a:ext cx="595388" cy="452373"/>
          </a:xfrm>
          <a:prstGeom prst="rect">
            <a:avLst/>
          </a:prstGeom>
          <a:noFill/>
          <a:ln w="12700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3" name="Left Arrow 42">
            <a:extLst>
              <a:ext uri="{FF2B5EF4-FFF2-40B4-BE49-F238E27FC236}">
                <a16:creationId xmlns:a16="http://schemas.microsoft.com/office/drawing/2014/main" id="{A91438A2-0F25-3B83-7801-72D1F2ABB187}"/>
              </a:ext>
            </a:extLst>
          </p:cNvPr>
          <p:cNvSpPr/>
          <p:nvPr/>
        </p:nvSpPr>
        <p:spPr>
          <a:xfrm>
            <a:off x="4217898" y="5985407"/>
            <a:ext cx="179795" cy="5777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</p:spTree>
    <p:extLst>
      <p:ext uri="{BB962C8B-B14F-4D97-AF65-F5344CB8AC3E}">
        <p14:creationId xmlns:p14="http://schemas.microsoft.com/office/powerpoint/2010/main" val="32979746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1675</TotalTime>
  <Words>49</Words>
  <Application>Microsoft Macintosh PowerPoint</Application>
  <PresentationFormat>Widescreen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Alambert, Renata P</dc:creator>
  <cp:lastModifiedBy>Alambert, Renata P</cp:lastModifiedBy>
  <cp:revision>21</cp:revision>
  <dcterms:created xsi:type="dcterms:W3CDTF">2023-01-04T15:24:52Z</dcterms:created>
  <dcterms:modified xsi:type="dcterms:W3CDTF">2023-07-24T23:30:37Z</dcterms:modified>
</cp:coreProperties>
</file>